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8" r:id="rId10"/>
    <p:sldId id="265" r:id="rId11"/>
    <p:sldId id="270" r:id="rId12"/>
    <p:sldId id="271" r:id="rId13"/>
    <p:sldId id="272" r:id="rId14"/>
    <p:sldId id="25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2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9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2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4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6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C417-2BC1-4B0E-9A7E-3ACB62BA44D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6D84-18B7-47DB-A353-304E71E2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9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aMSHtE42mmI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tart screen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7" y="459354"/>
            <a:ext cx="1651152" cy="1887031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9262073" y="672860"/>
            <a:ext cx="1777402" cy="1555989"/>
          </a:xfrm>
          <a:prstGeom prst="trapezoid">
            <a:avLst/>
          </a:prstGeom>
          <a:solidFill>
            <a:srgbClr val="FFFF00"/>
          </a:solidFill>
          <a:ln w="28575"/>
          <a:effectLst>
            <a:outerShdw blurRad="50800" dist="38100" dir="2700000" sx="157000" sy="157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424" y="817442"/>
            <a:ext cx="1028700" cy="132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275" y="3099813"/>
            <a:ext cx="5916549" cy="658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123" y="3099813"/>
            <a:ext cx="6267450" cy="77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5687" y="454362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4166616" y="5251515"/>
            <a:ext cx="3712464" cy="8658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FFFF00"/>
                </a:solidFill>
              </a:rPr>
              <a:t>‘GAMING’</a:t>
            </a:r>
            <a:endParaRPr lang="en-GB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0" t="58740" r="700" b="4223"/>
          <a:stretch/>
        </p:blipFill>
        <p:spPr bwMode="auto">
          <a:xfrm>
            <a:off x="3918714" y="241539"/>
            <a:ext cx="2697747" cy="28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nternet stranger d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0" y="3066792"/>
            <a:ext cx="4836408" cy="36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5525" y="3830128"/>
            <a:ext cx="6147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If you’re not talking to your real friends...</a:t>
            </a:r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Who are you talking to?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35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" y="109093"/>
            <a:ext cx="12060936" cy="695579"/>
          </a:xfrm>
        </p:spPr>
        <p:txBody>
          <a:bodyPr/>
          <a:lstStyle/>
          <a:p>
            <a:pPr algn="ctr"/>
            <a:r>
              <a:rPr lang="en-GB" dirty="0" smtClean="0"/>
              <a:t>Can you match the player to</a:t>
            </a:r>
            <a:r>
              <a:rPr lang="en-GB" dirty="0"/>
              <a:t> </a:t>
            </a:r>
            <a:r>
              <a:rPr lang="en-GB" dirty="0" smtClean="0"/>
              <a:t>their profile picture?</a:t>
            </a:r>
            <a:endParaRPr lang="en-GB" dirty="0"/>
          </a:p>
        </p:txBody>
      </p:sp>
      <p:pic>
        <p:nvPicPr>
          <p:cNvPr id="1028" name="Picture 4" descr="Image result for child ava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84" y="1261490"/>
            <a:ext cx="2093559" cy="20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31" y="1261490"/>
            <a:ext cx="1377953" cy="20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543" y="3961409"/>
            <a:ext cx="1826044" cy="2393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704" y="3961409"/>
            <a:ext cx="1876342" cy="2393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959" y="3961409"/>
            <a:ext cx="2556041" cy="2393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543" y="1284692"/>
            <a:ext cx="2073921" cy="20703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0830" y="1837426"/>
            <a:ext cx="38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1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4720206" y="186820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/>
              <a:t>2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823959" y="19297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3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326588" y="465826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823300" y="465826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8996" y="4573469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195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 NOT HAVE FRIENDS ONLINE WHO YOU</a:t>
            </a:r>
            <a:br>
              <a:rPr lang="en-GB" dirty="0" smtClean="0"/>
            </a:br>
            <a:r>
              <a:rPr lang="en-GB" dirty="0" smtClean="0"/>
              <a:t>DO NOT KNOW IN REAL LIFE!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They are strangers!</a:t>
            </a:r>
          </a:p>
          <a:p>
            <a:r>
              <a:rPr lang="en-GB" dirty="0" smtClean="0"/>
              <a:t>They could be lying about who they are e.g. fake age, fake name.</a:t>
            </a:r>
          </a:p>
          <a:p>
            <a:r>
              <a:rPr lang="en-GB" dirty="0" smtClean="0"/>
              <a:t>They could use inappropriate language and phrases with you.</a:t>
            </a:r>
          </a:p>
          <a:p>
            <a:r>
              <a:rPr lang="en-GB" dirty="0" smtClean="0"/>
              <a:t>They can find sneaky ways to get personal information out of you without you realising it.</a:t>
            </a:r>
          </a:p>
          <a:p>
            <a:pPr marL="0" indent="0">
              <a:buNone/>
            </a:pPr>
            <a:r>
              <a:rPr lang="en-GB" dirty="0" smtClean="0"/>
              <a:t>e.g. Your user name is funny, do you have a nickname your friends call you? I like your accent, where were you born? Do you still live around there? </a:t>
            </a:r>
          </a:p>
          <a:p>
            <a:r>
              <a:rPr lang="en-GB" dirty="0" smtClean="0"/>
              <a:t>If you have online friends who you don’t know – DELETE THEM when you get home! It is for your own safety. </a:t>
            </a:r>
          </a:p>
        </p:txBody>
      </p:sp>
    </p:spTree>
    <p:extLst>
      <p:ext uri="{BB962C8B-B14F-4D97-AF65-F5344CB8AC3E}">
        <p14:creationId xmlns:p14="http://schemas.microsoft.com/office/powerpoint/2010/main" val="17048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would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Your cousin is obsessed with an online game and is playing well into the night without his parents’ permission. It is beginning to affect his school work and concentration. </a:t>
            </a:r>
          </a:p>
          <a:p>
            <a:endParaRPr lang="en-GB" dirty="0"/>
          </a:p>
          <a:p>
            <a:r>
              <a:rPr lang="en-GB" dirty="0" smtClean="0"/>
              <a:t>You are in a chatroom and start up a conversation with someone who says they are 10. They ask you to send a picture so that they can see what you look like. </a:t>
            </a:r>
          </a:p>
          <a:p>
            <a:endParaRPr lang="en-GB" dirty="0"/>
          </a:p>
          <a:p>
            <a:r>
              <a:rPr lang="en-GB" dirty="0" smtClean="0"/>
              <a:t>You have taken a silly video of your bestie. You like the video and want to post it onto social media and end it to your cousin.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5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385" y="3572265"/>
            <a:ext cx="9144000" cy="2387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hlinkClick r:id="rId2"/>
              </a:rPr>
              <a:t>https://www.youtube.com/watch?v=aMSHtE42mmI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90" y="634925"/>
            <a:ext cx="8173874" cy="45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13" y="0"/>
            <a:ext cx="46779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660" y="1915063"/>
            <a:ext cx="33545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</a:rPr>
              <a:t>You are</a:t>
            </a:r>
          </a:p>
          <a:p>
            <a:r>
              <a:rPr lang="en-GB" sz="8000" dirty="0">
                <a:solidFill>
                  <a:srgbClr val="FF0000"/>
                </a:solidFill>
              </a:rPr>
              <a:t>i</a:t>
            </a:r>
            <a:r>
              <a:rPr lang="en-GB" sz="8000" dirty="0" smtClean="0">
                <a:solidFill>
                  <a:srgbClr val="FF0000"/>
                </a:solidFill>
              </a:rPr>
              <a:t>nvited!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8544" y="1915063"/>
            <a:ext cx="3403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You are</a:t>
            </a:r>
          </a:p>
          <a:p>
            <a:r>
              <a:rPr lang="en-GB" sz="8000" dirty="0">
                <a:solidFill>
                  <a:srgbClr val="FF0000"/>
                </a:solidFill>
              </a:rPr>
              <a:t>invited!</a:t>
            </a:r>
          </a:p>
        </p:txBody>
      </p:sp>
    </p:spTree>
    <p:extLst>
      <p:ext uri="{BB962C8B-B14F-4D97-AF65-F5344CB8AC3E}">
        <p14:creationId xmlns:p14="http://schemas.microsoft.com/office/powerpoint/2010/main" val="23518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nding d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0" y="166149"/>
            <a:ext cx="2259822" cy="32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g dv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78" y="90592"/>
            <a:ext cx="3353727" cy="33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15 rated dv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21" y="3444319"/>
            <a:ext cx="2306756" cy="3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jango unchained dv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34" y="3444319"/>
            <a:ext cx="2320192" cy="3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vengers infinity war dv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 r="28560"/>
          <a:stretch/>
        </p:blipFill>
        <p:spPr bwMode="auto">
          <a:xfrm>
            <a:off x="7524851" y="166149"/>
            <a:ext cx="2333569" cy="32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ritish movie ra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359434"/>
            <a:ext cx="9793297" cy="4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5874" y="4639020"/>
            <a:ext cx="101414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Movies have ratings to inform you who they are appropriate for.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If you are under the age of the rating, the movie will contain content</a:t>
            </a:r>
          </a:p>
          <a:p>
            <a:pPr algn="ctr"/>
            <a:r>
              <a:rPr lang="en-GB" sz="2800" dirty="0" smtClean="0"/>
              <a:t>that is </a:t>
            </a:r>
            <a:r>
              <a:rPr lang="en-GB" sz="2800" b="1" u="sng" dirty="0" smtClean="0"/>
              <a:t>not</a:t>
            </a:r>
            <a:r>
              <a:rPr lang="en-GB" sz="2800" dirty="0" smtClean="0"/>
              <a:t> appropriate for you to watch!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61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Did you know Games also have ratings?</a:t>
            </a:r>
            <a:br>
              <a:rPr lang="en-GB" dirty="0" smtClean="0"/>
            </a:br>
            <a:r>
              <a:rPr lang="en-GB" dirty="0" smtClean="0"/>
              <a:t>These are called PEGI ratings.</a:t>
            </a:r>
            <a:endParaRPr lang="en-GB" dirty="0"/>
          </a:p>
        </p:txBody>
      </p:sp>
      <p:pic>
        <p:nvPicPr>
          <p:cNvPr id="3076" name="Picture 4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4"/>
          <a:stretch/>
        </p:blipFill>
        <p:spPr bwMode="auto">
          <a:xfrm>
            <a:off x="838200" y="2234101"/>
            <a:ext cx="10487025" cy="20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8" t="59474" r="50006"/>
          <a:stretch/>
        </p:blipFill>
        <p:spPr bwMode="auto">
          <a:xfrm>
            <a:off x="4028536" y="4518416"/>
            <a:ext cx="1891019" cy="20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3" t="58740"/>
          <a:stretch/>
        </p:blipFill>
        <p:spPr bwMode="auto">
          <a:xfrm>
            <a:off x="5919555" y="4480538"/>
            <a:ext cx="3818811" cy="21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8" r="87500"/>
          <a:stretch/>
        </p:blipFill>
        <p:spPr bwMode="auto">
          <a:xfrm>
            <a:off x="2172465" y="4597878"/>
            <a:ext cx="1856071" cy="2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894" y="4639020"/>
            <a:ext cx="100434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Games have ratings to inform you who they are appropriate for.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If you are under the age of the rating, the game will contain content</a:t>
            </a:r>
          </a:p>
          <a:p>
            <a:pPr algn="ctr"/>
            <a:r>
              <a:rPr lang="en-GB" sz="2800" dirty="0" smtClean="0"/>
              <a:t>that is </a:t>
            </a:r>
            <a:r>
              <a:rPr lang="en-GB" sz="2800" b="1" u="sng" dirty="0" smtClean="0"/>
              <a:t>not</a:t>
            </a:r>
            <a:r>
              <a:rPr lang="en-GB" sz="2800" dirty="0" smtClean="0"/>
              <a:t> appropriate for you to watch! </a:t>
            </a:r>
            <a:endParaRPr lang="en-GB" sz="2800" dirty="0"/>
          </a:p>
        </p:txBody>
      </p:sp>
      <p:pic>
        <p:nvPicPr>
          <p:cNvPr id="5" name="Picture 4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4"/>
          <a:stretch/>
        </p:blipFill>
        <p:spPr bwMode="auto">
          <a:xfrm>
            <a:off x="657045" y="137882"/>
            <a:ext cx="10487025" cy="20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8" t="59474" r="50006"/>
          <a:stretch/>
        </p:blipFill>
        <p:spPr bwMode="auto">
          <a:xfrm>
            <a:off x="3847381" y="2422197"/>
            <a:ext cx="1891019" cy="20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3" t="58740"/>
          <a:stretch/>
        </p:blipFill>
        <p:spPr bwMode="auto">
          <a:xfrm>
            <a:off x="5738400" y="2384319"/>
            <a:ext cx="3818811" cy="21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pegi ra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8" r="87500"/>
          <a:stretch/>
        </p:blipFill>
        <p:spPr bwMode="auto">
          <a:xfrm>
            <a:off x="1991310" y="2501659"/>
            <a:ext cx="1856071" cy="2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ort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7" y="77637"/>
            <a:ext cx="4701097" cy="66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4360" y="1233578"/>
            <a:ext cx="3729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 smtClean="0"/>
              <a:t>Fortnite</a:t>
            </a:r>
            <a:r>
              <a:rPr lang="en-GB" sz="3600" dirty="0" smtClean="0"/>
              <a:t> is rated </a:t>
            </a:r>
            <a:r>
              <a:rPr lang="en-GB" sz="3600" b="1" dirty="0" smtClean="0"/>
              <a:t>12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This is due to it’s </a:t>
            </a:r>
          </a:p>
          <a:p>
            <a:pPr algn="ctr"/>
            <a:r>
              <a:rPr lang="en-GB" sz="3600" b="1" dirty="0" smtClean="0"/>
              <a:t>level of violence.</a:t>
            </a:r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2913" y="5693434"/>
            <a:ext cx="759125" cy="88852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5" y="0"/>
            <a:ext cx="9031858" cy="67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Take responsibility for what you play…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114691" cy="461175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When you hear about a game or find one you want to play it, you should check it’s PEGI rating and content warnings to see if it is suitable for you to play. </a:t>
            </a:r>
          </a:p>
          <a:p>
            <a:endParaRPr lang="en-GB" dirty="0"/>
          </a:p>
          <a:p>
            <a:r>
              <a:rPr lang="en-GB" dirty="0" smtClean="0"/>
              <a:t>Speak to your parents or teacher about it and discuss whether you should be playing it or not.</a:t>
            </a:r>
          </a:p>
          <a:p>
            <a:endParaRPr lang="en-GB" dirty="0"/>
          </a:p>
          <a:p>
            <a:r>
              <a:rPr lang="en-GB" dirty="0" smtClean="0"/>
              <a:t>Don’t play a game just because you hear everyone else is playing it. </a:t>
            </a:r>
          </a:p>
          <a:p>
            <a:endParaRPr lang="en-GB" dirty="0"/>
          </a:p>
          <a:p>
            <a:r>
              <a:rPr lang="en-GB" dirty="0" smtClean="0"/>
              <a:t>There are plenty of games out there with a 3 or 7 PEGI rating…</a:t>
            </a:r>
            <a:endParaRPr lang="en-GB" dirty="0"/>
          </a:p>
        </p:txBody>
      </p:sp>
      <p:pic>
        <p:nvPicPr>
          <p:cNvPr id="8194" name="Picture 2" descr="Image result for parent and child tal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86" y="1825625"/>
            <a:ext cx="3122762" cy="17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86" y="4088681"/>
            <a:ext cx="3142898" cy="2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games rated 3 o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19"/>
            <a:ext cx="3513107" cy="35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games rated 3 or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85" y="153119"/>
            <a:ext cx="3513107" cy="35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games rated 3 or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71" y="49601"/>
            <a:ext cx="3616624" cy="3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games rated 3 or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40" y="3715553"/>
            <a:ext cx="3095955" cy="28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games rated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60" y="3715553"/>
            <a:ext cx="3014783" cy="30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mario kart pegi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3" y="3715553"/>
            <a:ext cx="3356874" cy="30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442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Did you know Games also have ratings? These are called PEGI ratings.</vt:lpstr>
      <vt:lpstr>PowerPoint Presentation</vt:lpstr>
      <vt:lpstr>PowerPoint Presentation</vt:lpstr>
      <vt:lpstr>PowerPoint Presentation</vt:lpstr>
      <vt:lpstr>Take responsibility for what you play…</vt:lpstr>
      <vt:lpstr>PowerPoint Presentation</vt:lpstr>
      <vt:lpstr>PowerPoint Presentation</vt:lpstr>
      <vt:lpstr>Can you match the player to their profile picture?</vt:lpstr>
      <vt:lpstr>DO NOT HAVE FRIENDS ONLINE WHO YOU DO NOT KNOW IN REAL LIFE!</vt:lpstr>
      <vt:lpstr>What would you do?</vt:lpstr>
      <vt:lpstr>https://www.youtube.com/watch?v=aMSHtE42mmI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JFraser</dc:creator>
  <cp:lastModifiedBy>JFraser</cp:lastModifiedBy>
  <cp:revision>30</cp:revision>
  <dcterms:created xsi:type="dcterms:W3CDTF">2018-06-17T21:40:56Z</dcterms:created>
  <dcterms:modified xsi:type="dcterms:W3CDTF">2019-06-25T20:56:51Z</dcterms:modified>
</cp:coreProperties>
</file>